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72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76" r:id="rId15"/>
    <p:sldId id="264" r:id="rId16"/>
    <p:sldId id="277" r:id="rId17"/>
    <p:sldId id="265" r:id="rId18"/>
    <p:sldId id="278" r:id="rId19"/>
    <p:sldId id="266" r:id="rId20"/>
    <p:sldId id="279" r:id="rId21"/>
    <p:sldId id="267" r:id="rId22"/>
    <p:sldId id="280" r:id="rId23"/>
    <p:sldId id="268" r:id="rId24"/>
    <p:sldId id="281" r:id="rId25"/>
    <p:sldId id="269" r:id="rId26"/>
    <p:sldId id="282" r:id="rId27"/>
    <p:sldId id="270" r:id="rId28"/>
    <p:sldId id="283" r:id="rId29"/>
    <p:sldId id="271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14136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marR="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6" name="Shape 6"/>
            <p:cNvSpPr txBox="1"/>
            <p:nvPr/>
          </p:nvSpPr>
          <p:spPr>
            <a:xfrm>
              <a:off x="8305800" y="1586"/>
              <a:ext cx="838199" cy="6856412"/>
            </a:xfrm>
            <a:prstGeom prst="rect">
              <a:avLst/>
            </a:prstGeom>
            <a:gradFill>
              <a:gsLst>
                <a:gs pos="0">
                  <a:srgbClr val="4F627E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7"/>
            <p:cNvSpPr txBox="1"/>
            <p:nvPr/>
          </p:nvSpPr>
          <p:spPr>
            <a:xfrm>
              <a:off x="16764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 txBox="1"/>
            <p:nvPr/>
          </p:nvSpPr>
          <p:spPr>
            <a:xfrm>
              <a:off x="2743200" y="0"/>
              <a:ext cx="685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 txBox="1"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 txBox="1"/>
            <p:nvPr/>
          </p:nvSpPr>
          <p:spPr>
            <a:xfrm>
              <a:off x="2133600" y="0"/>
              <a:ext cx="609599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4572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5314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232E3D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44196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5238750" y="0"/>
              <a:ext cx="400049" cy="685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B384C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7315200" y="0"/>
              <a:ext cx="1066799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5562600" y="0"/>
              <a:ext cx="9905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60960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B384C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4254500" y="0"/>
              <a:ext cx="241299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3756025" y="0"/>
              <a:ext cx="5333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1586" y="6151562"/>
              <a:ext cx="9144000" cy="706436"/>
            </a:xfrm>
            <a:custGeom>
              <a:avLst/>
              <a:gdLst/>
              <a:ahLst/>
              <a:cxnLst/>
              <a:rect l="0" t="0" r="0" b="0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6138862"/>
              <a:ext cx="9159875" cy="276225"/>
            </a:xfrm>
            <a:custGeom>
              <a:avLst/>
              <a:gdLst/>
              <a:ahLst/>
              <a:cxnLst/>
              <a:rect l="0" t="0" r="0" b="0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4A5D7A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marR="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67" name="Shape 67"/>
            <p:cNvSpPr txBox="1"/>
            <p:nvPr/>
          </p:nvSpPr>
          <p:spPr>
            <a:xfrm>
              <a:off x="8305800" y="1586"/>
              <a:ext cx="838199" cy="6856412"/>
            </a:xfrm>
            <a:prstGeom prst="rect">
              <a:avLst/>
            </a:prstGeom>
            <a:gradFill>
              <a:gsLst>
                <a:gs pos="0">
                  <a:srgbClr val="4F627E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16764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2743200" y="0"/>
              <a:ext cx="685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2133600" y="0"/>
              <a:ext cx="609599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 txBox="1"/>
            <p:nvPr/>
          </p:nvSpPr>
          <p:spPr>
            <a:xfrm>
              <a:off x="457200" y="0"/>
              <a:ext cx="3047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5314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 txBox="1"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232E3D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 txBox="1"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 txBox="1"/>
            <p:nvPr/>
          </p:nvSpPr>
          <p:spPr>
            <a:xfrm>
              <a:off x="44196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 txBox="1"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 txBox="1"/>
            <p:nvPr/>
          </p:nvSpPr>
          <p:spPr>
            <a:xfrm>
              <a:off x="5238750" y="0"/>
              <a:ext cx="400049" cy="685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 txBox="1"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B384C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 txBox="1"/>
            <p:nvPr/>
          </p:nvSpPr>
          <p:spPr>
            <a:xfrm>
              <a:off x="7315200" y="0"/>
              <a:ext cx="1066799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 txBox="1"/>
            <p:nvPr/>
          </p:nvSpPr>
          <p:spPr>
            <a:xfrm>
              <a:off x="5562600" y="0"/>
              <a:ext cx="9905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 txBox="1"/>
            <p:nvPr/>
          </p:nvSpPr>
          <p:spPr>
            <a:xfrm>
              <a:off x="6096000" y="0"/>
              <a:ext cx="8381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 txBox="1"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2B384C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 txBox="1"/>
            <p:nvPr/>
          </p:nvSpPr>
          <p:spPr>
            <a:xfrm>
              <a:off x="4254500" y="0"/>
              <a:ext cx="241299" cy="6858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 txBox="1"/>
            <p:nvPr/>
          </p:nvSpPr>
          <p:spPr>
            <a:xfrm>
              <a:off x="3756025" y="0"/>
              <a:ext cx="533399" cy="685800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1586" y="6151562"/>
              <a:ext cx="9144000" cy="706436"/>
            </a:xfrm>
            <a:custGeom>
              <a:avLst/>
              <a:gdLst/>
              <a:ahLst/>
              <a:cxnLst/>
              <a:rect l="0" t="0" r="0" b="0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0" y="6138862"/>
              <a:ext cx="9159875" cy="276225"/>
            </a:xfrm>
            <a:custGeom>
              <a:avLst/>
              <a:gdLst/>
              <a:ahLst/>
              <a:cxnLst/>
              <a:rect l="0" t="0" r="0" b="0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4A5D7A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/>
            </a:lvl2pPr>
            <a:lvl3pPr marL="1143000" marR="0" indent="-1066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/>
            </a:lvl4pPr>
            <a:lvl5pPr marL="20574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5pPr>
            <a:lvl6pPr marL="25146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6pPr>
            <a:lvl7pPr marL="29718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marL="34290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8pPr>
            <a:lvl9pPr marL="3886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533400" y="990600"/>
            <a:ext cx="86106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猜一猜</a:t>
            </a:r>
            <a:br>
              <a:rPr lang="en-US" sz="8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什么词被盖住了？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by: Joanne Whitley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Modified by: Ling-Ling Chern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</a:pPr>
            <a:endParaRPr sz="24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我妈妈有一对 ______眼睛。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大大的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286000" y="24384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799" y="2884360"/>
            <a:ext cx="48849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大大的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2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我妹妹有 ______头发。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2190024" y="2590800"/>
            <a:ext cx="2458175" cy="1102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短短</a:t>
            </a: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CN" altLang="en-US" sz="4400" dirty="0">
                <a:solidFill>
                  <a:schemeClr val="lt1"/>
                </a:solidFill>
              </a:rPr>
              <a:t>／</a:t>
            </a:r>
            <a:r>
              <a:rPr lang="zh-CN" alt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长长的</a:t>
            </a:r>
            <a:endParaRPr lang="en-US" sz="44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013867" y="2423018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4564" y="1637636"/>
            <a:ext cx="54711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短短</a:t>
            </a:r>
            <a:r>
              <a:rPr lang="zh-CN" altLang="en-US" sz="9600" dirty="0" smtClean="0">
                <a:solidFill>
                  <a:srgbClr val="FF0000"/>
                </a:solidFill>
              </a:rPr>
              <a:t>的</a:t>
            </a:r>
            <a:r>
              <a:rPr lang="zh-CN" altLang="en-US" sz="9600" dirty="0" smtClean="0">
                <a:solidFill>
                  <a:srgbClr val="FF0000"/>
                </a:solidFill>
              </a:rPr>
              <a:t>／长长的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1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小乌龟的尾巴 ______。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短短的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057400" y="25908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7252" y="1729512"/>
            <a:ext cx="5239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短短的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9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我爸爸的个子 ______。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高高的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362200" y="24384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8225" y="2652351"/>
            <a:ext cx="5080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高高的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3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王佳佳的眼睛 ______。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大大的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133600" y="25908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4154" y="2490282"/>
            <a:ext cx="60084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大大的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1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念一念!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0771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大大的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小小的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圆圆的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高高的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长长的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短短的</a:t>
            </a:r>
          </a:p>
          <a:p>
            <a:pPr marL="342900" marR="0" lvl="0" indent="-99059" algn="l" rtl="0"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</a:pPr>
            <a:endParaRPr sz="4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066800" y="18288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143000" y="25908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143000" y="35052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1143000" y="43434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1143000" y="51816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1143000" y="5943600"/>
            <a:ext cx="2057400" cy="609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她是学生，她的脸圆圆的，鼻子 ______。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2375303" y="2568447"/>
            <a:ext cx="2234860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zh-CN" alt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高高的</a:t>
            </a:r>
            <a:r>
              <a:rPr lang="en-US" altLang="zh-CN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小小的</a:t>
            </a:r>
            <a:endParaRPr lang="en-US" sz="44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070163" y="2343646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6899" y="2100292"/>
            <a:ext cx="71808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高高的／</a:t>
            </a:r>
            <a:endParaRPr lang="en-US" altLang="zh-CN" sz="9600" dirty="0" smtClean="0">
              <a:solidFill>
                <a:srgbClr val="FF0000"/>
              </a:solidFill>
            </a:endParaRPr>
          </a:p>
          <a:p>
            <a:r>
              <a:rPr lang="zh-CN" altLang="en-US" sz="9600" dirty="0" smtClean="0">
                <a:solidFill>
                  <a:srgbClr val="FF0000"/>
                </a:solidFill>
              </a:rPr>
              <a:t>小小的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7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妹妹的个子 ______。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高高的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286000" y="23622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4065" y="2490282"/>
            <a:ext cx="59107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</a:rPr>
              <a:t>高高的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9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我是七年级学生。我有一双 ______腿。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长长的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362200" y="24384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887" y="2286021"/>
            <a:ext cx="54222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长长的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3810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“石头”的眼睛 ______。</a:t>
            </a: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/>
          <p:nvPr/>
        </p:nvSpPr>
        <p:spPr>
          <a:xfrm>
            <a:off x="1982686" y="2590800"/>
            <a:ext cx="2552868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圆圆</a:t>
            </a: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CN" altLang="en-US" sz="44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／小小的</a:t>
            </a:r>
            <a:endParaRPr lang="en-US" sz="44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1982686" y="2499855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037" y="2007733"/>
            <a:ext cx="57601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圆圆的／</a:t>
            </a:r>
            <a:r>
              <a:rPr lang="zh-CN" altLang="en-US" sz="9600" dirty="0" smtClean="0">
                <a:solidFill>
                  <a:srgbClr val="FF0000"/>
                </a:solidFill>
              </a:rPr>
              <a:t>小小的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23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2667000" y="438150"/>
            <a:ext cx="3632199" cy="550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5146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刚才练习的词，</a:t>
            </a:r>
            <a:br>
              <a:rPr lang="en-US" sz="4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哪一个可以放在空格里呢？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我的乌龟有 ______腿。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短短的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291385" y="19050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409" y="2124713"/>
            <a:ext cx="4335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短短的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4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我十一岁。我的个子 ______。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高高的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438400" y="2057400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6278" y="2490282"/>
            <a:ext cx="55810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高高的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3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457200" y="990600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我有一张 ______脸。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096000" y="1905000"/>
            <a:ext cx="1892300" cy="383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2667000" y="2590800"/>
            <a:ext cx="1981199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圆圆的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276713" y="2295695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8401" y="2161346"/>
            <a:ext cx="55566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</a:rPr>
              <a:t>圆圆的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1">
      <a:dk1>
        <a:srgbClr val="2C3A4E"/>
      </a:dk1>
      <a:lt1>
        <a:srgbClr val="FFFFFF"/>
      </a:lt1>
      <a:dk2>
        <a:srgbClr val="6E87AC"/>
      </a:dk2>
      <a:lt2>
        <a:srgbClr val="FFFFFF"/>
      </a:lt2>
      <a:accent1>
        <a:srgbClr val="376EA5"/>
      </a:accent1>
      <a:accent2>
        <a:srgbClr val="445876"/>
      </a:accent2>
      <a:accent3>
        <a:srgbClr val="BAC3D2"/>
      </a:accent3>
      <a:accent4>
        <a:srgbClr val="DADADA"/>
      </a:accent4>
      <a:accent5>
        <a:srgbClr val="AEBACF"/>
      </a:accent5>
      <a:accent6>
        <a:srgbClr val="3D4F6A"/>
      </a:accent6>
      <a:hlink>
        <a:srgbClr val="66CCFF"/>
      </a:hlink>
      <a:folHlink>
        <a:srgbClr val="CC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rtain Call">
  <a:themeElements>
    <a:clrScheme name="Curtain Call 11">
      <a:dk1>
        <a:srgbClr val="2C3A4E"/>
      </a:dk1>
      <a:lt1>
        <a:srgbClr val="FFFFFF"/>
      </a:lt1>
      <a:dk2>
        <a:srgbClr val="6E87AC"/>
      </a:dk2>
      <a:lt2>
        <a:srgbClr val="FFFFFF"/>
      </a:lt2>
      <a:accent1>
        <a:srgbClr val="376EA5"/>
      </a:accent1>
      <a:accent2>
        <a:srgbClr val="445876"/>
      </a:accent2>
      <a:accent3>
        <a:srgbClr val="BAC3D2"/>
      </a:accent3>
      <a:accent4>
        <a:srgbClr val="DADADA"/>
      </a:accent4>
      <a:accent5>
        <a:srgbClr val="AEBACF"/>
      </a:accent5>
      <a:accent6>
        <a:srgbClr val="3D4F6A"/>
      </a:accent6>
      <a:hlink>
        <a:srgbClr val="66CCFF"/>
      </a:hlink>
      <a:folHlink>
        <a:srgbClr val="CC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166</Words>
  <Application>Microsoft Macintosh PowerPoint</Application>
  <PresentationFormat>On-screen Show (4:3)</PresentationFormat>
  <Paragraphs>48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Curtain Call</vt:lpstr>
      <vt:lpstr>1_Curtain Call</vt:lpstr>
      <vt:lpstr>猜一猜 什么词被盖住了？</vt:lpstr>
      <vt:lpstr>念一念!</vt:lpstr>
      <vt:lpstr>刚才练习的词， 哪一个可以放在空格里呢？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猜一猜 什么词被盖住了？</dc:title>
  <cp:lastModifiedBy>teacher</cp:lastModifiedBy>
  <cp:revision>12</cp:revision>
  <dcterms:modified xsi:type="dcterms:W3CDTF">2014-07-28T05:46:41Z</dcterms:modified>
</cp:coreProperties>
</file>